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6EF2FC-FF55-4731-ACA4-C77B9E2869C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B6D043-D1B4-43A8-9B94-BF1FAE1CB3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Correlation of discharge modulation during head-pursuit, passive head rotation on the stationary trunk and passive whole-body rotation. (A and B) Population response (mean ± SE) of 32 FEF pursuit neurons during head-pursuit (A) and passive head rotation on the stationary trunk (B). (C and D) Plot response phase shifts (relative to stimulus velocity) and sensitivity of FEF pursuit neurons during head-pursuit (target stationary in space) against those during passive head rotation on the stationary trunk with linear regressions. (E and F) Plot response phase shifts (relative to stimulus velocity) and sensitivity of FEF pursuit neurons during passive head rotation on the stationary trunk (target stationary in space) against those during passive whole-body rotation with linear regressions. (G and H) Plot response phase shifts (relative to stimulus velocity) and sensitivity of FEF pursuit neurons during head-pursuit (target stationary in space) against those during passive whole-body rotation with linear regressions. (D and H) Sensitivity during head-pursuit was corrected for lower head-velocity gains present while recording discharge of individual neurons. See text for further explanation.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6FEC51-A9C1-417D-A436-B10A010B85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2, February 2009, Pages 263–275, </a:t>
            </a:r>
            <a:r>
              <a:rPr lang="en-US" altLang="en-US" sz="1000">
                <a:solidFill>
                  <a:srgbClr val="333333"/>
                </a:solidFill>
                <a:hlinkClick r:id="rId3"/>
              </a:rPr>
              <a:t>https://doi.org/10.1093/cercor/bhn079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Correlation of discharge modulation during head-pursuit, passive head rotation on the stationary trunk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Correlation of discharge modulation during head-pursuit, passive head rotation on the stationary trunk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2024-04-27T02:06:34Z</dcterms:modified>
</cp:coreProperties>
</file>