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73397-60F4-4735-9F56-A290AE2F87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34981-9121-4458-9116-F479EC8043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Patterns of U.S. Emigration Rates and Proximity to Metropolitan Areas (in black) for Non-metropolitan Mexican Municipalities, 1995-2000
Note: Metropolitan areas are colored in black.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C3AA5-336E-4ABA-9A08-E8D2D1AA80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Adult U.S. Emigration Rate by Level of Urbanization and Proximity to Metropolitan Areas among Mexican Municipalities, 1995-2000
Sources: 2000 Mexican Census and the 1995 Mid-Census Population Count.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C3AA5-336E-4ABA-9A08-E8D2D1AA800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f/so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f/so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90, Issue 2, December 2011, Pages 661–683,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Spatial Patterns of U.S. Emigration Rates and Proximity to Metropolitan Areas (in black) for Non-metropolitan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18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90, Issue 2, December 2011, Pages 661–683,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Average Adult U.S. Emigration Rate by Level of Urbanization and Proximity to Metropolitan Areas among Mexican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7017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Spatial Patterns of U.S. Emigration Rates and Proximity to Metropolitan Areas (in black) for Non-metropolitan ...</vt:lpstr>
      <vt:lpstr>Figure 2. Average Adult U.S. Emigration Rate by Level of Urbanization and Proximity to Metropolitan Areas among Mexican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2024-04-27T01:39:12Z</dcterms:modified>
</cp:coreProperties>
</file>