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8B183-D3E5-4E6E-8B5E-C9006A2A5D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31566-3B6D-426A-AF37-5B8515290A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037223-AC06-4AE7-82C2-4063AAD073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2024-04-26T09:56:53Z</dcterms:modified>
</cp:coreProperties>
</file>