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0555B4-AF91-4435-B5D2-9437BF4FB0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87DEDB-A039-46FA-973D-65066E5264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effect of basal forebrain (BF) stimulation on fPSP amplitude in the absence of thalamic TBS. BF stimulation (n = 11) resulted in a transient, statistically insignificant increase of fPSP amplitude relative to control animals (n = 11).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317DE9-6564-413C-8992-A1DE2D4EC9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k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4, April 2007, Pages 839–848,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https://doi.org/10.1093/cercor/bhk038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The effect of basal forebrain (BF) stimulation on fPSP amplitude in the absence of thalamic TBS. BF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The effect of basal forebrain (BF) stimulation on fPSP amplitude in the absence of thalamic TBS. BF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2024-05-01T21:31:10Z</dcterms:modified>
</cp:coreProperties>
</file>