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66B047-45D4-4C63-8DAB-00A5B000EB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B69690-4C73-4B3A-AC0B-7938351655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 courses for the selected ROIs. Conflict-related effects are most prominent in the right ACC ROI. Contrast estimates in arbitrary units (y-axis); TR after sentence offset (x-axis).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5B2F0F-86C7-4842-B784-FB82A03C30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2, February 2010, Pages 383–392,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Time courses for the selected ROIs. Conflict-related effects are most prominent in the right ACC ROI.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Time courses for the selected ROIs. Conflict-related effects are most prominent in the right ACC ROI.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2024-04-27T03:42:54Z</dcterms:modified>
</cp:coreProperties>
</file>