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482CD7-F0A8-4F32-A73A-0A70404C92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21E34D-5FB9-4206-81FE-613EA3E7F6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Cortex flattening procedure. (A–D) Dorsal, ventral, lateral and medial views of the left hemisphere with marked sulci. (E–G) The procedure used to flatten the visual cortex of the caudal part of the hemisphere. In (F) and (G), thick black lines mark cuts made along the calcarine sulcus on the medial wall and the intraparietal sulcus on the dorsal aspect of the hemisphere. In (G), thin black lines mark contours of opened sulci. CalS, calcarine sulcus; OTS, occipitotemporal sulcus; POS, parietooccipital sulcus; ExCalS, external calcarine sulcus; PMTS, posteromedial temporal sulcus. Other abbreviations are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9FF3EF-D611-4AF3-A094-A6C7666C8B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809–822, </a:t>
            </a:r>
            <a:r>
              <a:rPr lang="en-US" altLang="en-US" sz="1000">
                <a:solidFill>
                  <a:srgbClr val="333333"/>
                </a:solidFill>
                <a:hlinkClick r:id="rId3"/>
              </a:rPr>
              <a:t>https://doi.org/10.1093/cercor/bhh182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Cortex flattening procedure. (A–D) Dorsal, ventral, lateral and medial views of the left hemisphere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Cortex flattening procedure. (A–D) Dorsal, ventral, lateral and medial views of the left hemisphere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2024-04-26T01:03:50Z</dcterms:modified>
</cp:coreProperties>
</file>