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4955E2-0579-40F8-BF3A-74FB4C1AC23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70A32D-4971-47F9-8A32-1CA41DA2410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F5363E-4B00-4636-A134-C9C303FD3FA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2024-04-27T03:03:43Z</dcterms:modified>
</cp:coreProperties>
</file>