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90625F-F6A2-4800-9456-D3B11C99537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32C26-C07B-4B05-BEC1-AAB5B7FD56E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Exact velocity for two layer problem.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gradient analysis for a lower background velocity.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gradient analysis for a higher background velocity.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source wavelet for generating the data set.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velocity comparison.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velocity profile comparison. Pink: inverted velocity. Green: inverted velocity by standard FWI method. Blue: exact velocity. Red: initial velocity.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Data comparison.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history of convergence. Red curve: $\log _{10}{\frac{J}{\max J}}+4$. Blue curve: θ0.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Royal Astronomical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378627-88F0-428A-B747-D2D5793AAB40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gji/ggw1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Exact velocity for two layer problem.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732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gradient analysis for a lower background velocity.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104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gradient analysis for a higher background velocity.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19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The source wavelet for generating the data set.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653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The velocity comparison.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19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The velocity profile comparison. Pink: inverted velocity. Green: inverted velocity by standard FWI method.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19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Data comparison.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19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205, Issue 3, June 2016, Pages 1823–1831,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https://doi.org/10.1093/gji/ggw112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The history of convergence. Red curve: $\log _{10}{\frac{J}{\max J}}+4$. Blue curve: θ</a:t>
            </a:r>
            <a:r>
              <a:rPr lang="en-US" altLang="en-US" b="0" baseline="-25000"/>
              <a:t>0</a:t>
            </a:r>
            <a:r>
              <a:rPr lang="en-US" altLang="en-US" b="0"/>
              <a:t>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236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1. Exact velocity for two layer problem.
</vt:lpstr>
      <vt:lpstr>Figure 2. The gradient analysis for a lower background velocity.
</vt:lpstr>
      <vt:lpstr>Figure 3. The gradient analysis for a higher background velocity.
</vt:lpstr>
      <vt:lpstr>Figure 4. The source wavelet for generating the data set.
</vt:lpstr>
      <vt:lpstr>Figure 5. The velocity comparison.
</vt:lpstr>
      <vt:lpstr>Figure 6. The velocity profile comparison. Pink: inverted velocity. Green: inverted velocity by standard FWI method. ...</vt:lpstr>
      <vt:lpstr>Figure 7. Data comparison.
</vt:lpstr>
      <vt:lpstr>Figure 8. The history of convergence. Red curve: $\log _{10}{\frac{J}{\max J}}+4$. Blue curve: θ0.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2024-04-27T01:13:49Z</dcterms:modified>
</cp:coreProperties>
</file>