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223436-B70A-4968-8409-61FA657363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0D32A-9F72-4DAA-9DBD-1E5CA53544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right temporoparietal cortex Pi/β-ATP ratio and estimated reductions in performance IQ in the Parkinson's disease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37D37C-5A61-4583-9945-F7645845B1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3.2.3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123, Issue 2, February 2000, Pages 340–352,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https://doi.org/10.1093/brain/123.2.340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 </a:t>
            </a:r>
            <a:r>
              <a:rPr lang="en-US" altLang="en-US" b="0"/>
              <a:t>Correlation between right temporoparietal cortex P</a:t>
            </a:r>
            <a:r>
              <a:rPr lang="en-US" altLang="en-US" b="0" baseline="-25000"/>
              <a:t>i</a:t>
            </a:r>
            <a:r>
              <a:rPr lang="en-US" altLang="en-US" b="0"/>
              <a:t>/β-ATP ratio and estimated reductions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 Correlation between right temporoparietal cortex Pi/β-ATP ratio and estimated reductions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2024-04-26T01:28:52Z</dcterms:modified>
</cp:coreProperties>
</file>