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D61D3-F9FD-4961-ABDD-EC0A8717A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0AC83-7DB4-4367-9D04-F6D45AD63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from Experiment 2: (a) Probability of correct recall; (b) Latency of correct recall.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773DF-07E3-45C5-8B9A-A919F60FEB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904–914,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Behavioral results from Experiment 2: (a) Probability of correct recall; (b) Latency of correct recall.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Behavioral results from Experiment 2: (a) Probability of correct recall; (b) Latency of correct recall.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2024-04-27T04:16:35Z</dcterms:modified>
</cp:coreProperties>
</file>