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E995BF-3C27-461F-AFCD-C4CCD983D3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FEA4B8-BCBD-44A3-847A-C55B13CC6B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AD97B-60DD-4376-B4C2-8B94C210F0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2024-04-26T08:37:52Z</dcterms:modified>
</cp:coreProperties>
</file>