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89899B-7799-45AD-8922-86E16E3610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63AC5-90B2-4AEA-BA48-0A8A6814F03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Random-effect analysis including all auditory stimuli contrasted against silence. This indicated strong auditory activation in both hemispheres' superior temporal cortex showing a robust auditory response even in a passive condition under strong attentional withdrawal and concurrent visual stimulation.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00FB1F-FD5B-469C-A1D0-8312D32A38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1, January 2008, Pages 29–37,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Random-effect analysis including all auditory stimuli contrasted against silence. This indicated strong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Random-effect analysis including all auditory stimuli contrasted against silence. This indicated strong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2024-04-26T03:47:19Z</dcterms:modified>
</cp:coreProperties>
</file>