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30FD67-B915-4959-B3D3-914B518ED5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52D661-019B-4063-B48D-05AEA8AC48E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1. Example stimuli from the word (a) and picture (b) session. Words for the different stimulation conditions were matched for word length, frequency, and ratio of abstract to concrete meanings. Pictures were abstract shapes selected to encourage spatial processing and discourage verbal encoding strategies (Miyashita et al., 1991).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437B1D-D274-4E42-8A6C-1AB1607350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404–409, </a:t>
            </a:r>
            <a:r>
              <a:rPr lang="en-US" altLang="en-US" sz="1000">
                <a:solidFill>
                  <a:srgbClr val="333333"/>
                </a:solidFill>
                <a:hlinkClick r:id="rId3"/>
              </a:rPr>
              <a:t>https://doi.org/10.1093/cercor/bhh002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1. Example stimuli from the word (a) and picture (b) session. Words for the different stimulation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1. Example stimuli from the word (a) and picture (b) session. Words for the different stimulation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2024-09-19T07:35:23Z</dcterms:modified>
</cp:coreProperties>
</file>