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DECDA-0B28-4423-B2E9-DB3C6CBC12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E2FD8-9278-4F20-8914-0BED8D772C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Extracellular norepinephrine (A) and dopamine (B) in the medial prefrontal cortex of animals injected with saline (Sal; NE: n = 7; DA: n = 6) or morphine [Mor: 5 mg/kg (NE: n = 5; DA: n = 7), 10 mg/kg (NE: n = 9; DA: n = 8), 20 mk/kg (NE: n = 9; DA: n = 7)]. Results are expressed as percent changes from basal values of each experimental group. Statistical analyses were carried out on raw data. Drug was injected at time 0. All data are expressed as mean ± SE. *P &lt; 0.01 in comparison with the corresponding time point of saline.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2930A-782E-4005-8262-6EE4AB0EF4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1877–1886, </a:t>
            </a:r>
            <a:r>
              <a:rPr lang="en-US" altLang="en-US" sz="1000">
                <a:solidFill>
                  <a:srgbClr val="333333"/>
                </a:solidFill>
                <a:hlinkClick r:id="rId3"/>
              </a:rPr>
              <a:t>https://doi.org/10.1093/cercor/bhi066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Extracellular norepinephrine (A) and dopamine (B) in the medial prefrontal cortex of animals injected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Extracellular norepinephrine (A) and dopamine (B) in the medial prefrontal cortex of animals injected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2024-05-01T22:07:53Z</dcterms:modified>
</cp:coreProperties>
</file>