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E2CF87-DFE3-4548-B090-8EA29DA8ED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32B9E9-CD71-4184-BAE5-6FDEE81BEE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matrix metalloproteinases (MMPs) in the vessel wall.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D4430-E80D-4E65-BE17-CEAD9BEA53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r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91, Issue 1, 1 July 2011, Pages 16–26,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https://doi.org/10.1093/cvr/cvr012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Effects of matrix metalloproteinases (MMPs) in the vessel wall. See text for details.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Effects of matrix metalloproteinases (MMPs) in the vessel wall. See text for details.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2024-04-26T15:44:49Z</dcterms:modified>
</cp:coreProperties>
</file>