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2E7B4-8926-4536-BF6B-DEF6E0DD68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65D41-1ACA-4F6E-8C23-5477B9810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MRS voxel locations from a randomly selected participant. Shown are visual cortex axial (A) and saggital (B) views and left motor cortex axial (C) and saggital (D) views. Images are presented according to radiological convention.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8B86E-2A28-410C-8355-2BF8A1CD9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4341–4350,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MRS voxel locations from a randomly selected participant. Shown are visual cortex axial (A) and saggital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MRS voxel locations from a randomly selected participant. Shown are visual cortex axial (A) and saggital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2024-04-26T08:23:48Z</dcterms:modified>
</cp:coreProperties>
</file>