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6DD7D-2D72-47D1-BAC8-0519AE24F2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3FE0E1-6C80-4424-9845-458A0E027A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Pathophysiological manifestations of radiation-induced heart disease for different radiosensitive structures within the heart. LV: left ventricle; RT: radiotherapy.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Co-published in the European Heart Journal-Cardiovascular Imaging and Journal of the American Society of Echocardiography. Copyright © 2013 by The Authors; published by the American Society of Echocardiography with permission of the European Association of Cardiovascular Imaging of the European Society of Cardiology. For permissions please email:journals.permissions@oup.com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14553-B411-4AE6-ABDD-42124CACF6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t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2013, Pages 721–740,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https://doi.org/10.1093/ehjci/jet123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Pathophysiological manifestations of radiation-induced heart disease for different radiosensitive structures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Pathophysiological manifestations of radiation-induced heart disease for different radiosensitive structures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2024-04-27T00:13:19Z</dcterms:modified>
</cp:coreProperties>
</file>