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CAE6D-36F4-47D8-AC7D-26FFFA6E6D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FB54E-4735-40FC-8F49-879D9591B8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Stress-dependent relaxation relationship [T75–25 (ms) vs. σpk (mm Hg)] for treatment with 10−10 M Nle1-Ang IV alone (○) and for treatment with 10−10 M Nle1-Ang IV in the presence of 3×10−5 M l-NMMA to inhibit NO synthase (●). The lines are curve fits (n=8) using multiple linear regression and Eq. (2)(- - -=Nle1-Ang IV alone and ———=Nle1-Ang IV+l-NMMA): T75–25=0.12+0.00041σpk+0.0000092σpk2. l-NMMA does not alter the effect of Nle1-Ang IV.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A410C-AF6F-4AB6-B98D-C341C59441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344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42, Issue 3, June 1999, Pages 660–669,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https://doi.org/10.1016/S0008-6363(98)00344-7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Stress-dependent relaxation relationship [T</a:t>
            </a:r>
            <a:r>
              <a:rPr lang="en-US" altLang="en-US" b="0" baseline="-25000"/>
              <a:t>75–25</a:t>
            </a:r>
            <a:r>
              <a:rPr lang="en-US" altLang="en-US" b="0"/>
              <a:t> (ms) vs. σ</a:t>
            </a:r>
            <a:r>
              <a:rPr lang="en-US" altLang="en-US" b="0" baseline="-25000"/>
              <a:t>pk</a:t>
            </a:r>
            <a:r>
              <a:rPr lang="en-US" altLang="en-US" b="0"/>
              <a:t> (mm Hg)] for treatment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Stress-dependent relaxation relationship [T75–25 (ms) vs. σpk (mm Hg)] for treatment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2024-04-26T15:01:49Z</dcterms:modified>
</cp:coreProperties>
</file>