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5D0C0-500D-4050-887B-8194A55F49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B60E4-BE8A-4A09-BB11-D5C34A93AF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Contrast-Contrast Effect (CCE) paradigm. On each trial, participants are presented with a patch, either in isolation (left bottom patch) or surrounded by a high-contrast annulus (95% contrast, left top patch) for 500 ms. After either 1000 or 100 ms, participants were then presented with a single patch in isolation (example patches on right) and asked to decide whether the first or second patch had higher contrast. When the first patch was presented with the high-contrast surround, it was made clear to participants that the comparison was between the center patch and the subsequent patch.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Maryland Psychiatric Research Center.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AC1AC-C4FC-4571-82F9-C18342A83E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r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38, Issue 1, January 2012,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Illustration of the Contrast-Contrast Effect (CCE) paradigm. On each trial, participants are presented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Illustration of the Contrast-Contrast Effect (CCE) paradigm. On each trial, participants are presented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2024-04-26T10:35:01Z</dcterms:modified>
</cp:coreProperties>
</file>