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52E878-D58E-4D2A-A46D-9EB95B686E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5CEB19-565F-491E-9875-615C2DA84E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Six-month change scores in physical performance between baseline (24 months) and the end of testing (30 months). These supplementary analyses were performed using only those animals that survived to the end of testing on grip strength (left panel) and inclined plane (right panel) performance (enalapril: n = 47; saline: n = 23). Compared to the enalapril group, the saline group experienced a greater 6-month decline in the inclined plane (right panel; p =.01) and a marginally significant greater decline in grip strength (left panel; p =.07). [Adapted and reprinted from Carter et al. (38).]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4B169-2620-4122-AE16-41FECBBE1C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60.11.14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60, Issue 11, November 2005, Pages 1437–1446, </a:t>
            </a:r>
            <a:r>
              <a:rPr lang="en-US" altLang="en-US" sz="1000">
                <a:solidFill>
                  <a:srgbClr val="333333"/>
                </a:solidFill>
                <a:hlinkClick r:id="rId3"/>
              </a:rPr>
              <a:t>https://doi.org/10.1093/gerona/60.11.1437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Six-month change scores in physical performance between baseline (24 months) and the end of testing (30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Six-month change scores in physical performance between baseline (24 months) and the end of testing (30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2024-04-26T03:34:50Z</dcterms:modified>
</cp:coreProperties>
</file>