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D10CF-68E1-4C41-BB74-843448A881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8E3B90-26C6-4551-962C-BEFB50BD66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Neuropsychological profile of DM1 patients compared to healthy controls expressed in z-scores. (Neuropsychological tests are grouped and outlined within each of the five relative cognitive domains, for which five average z-scores are also presented.)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AAEC52-A5A6-4052-BA6B-A29040B4F5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4, June 2010, Pages 303–313,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Neuropsychological profile of DM1 patients compared to healthy controls expressed in z-scores.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15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Neuropsychological profile of DM1 patients compared to healthy controls expressed in z-scores.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2024-04-26T14:54:49Z</dcterms:modified>
</cp:coreProperties>
</file>