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52A8C-F53D-46A9-A4D1-80C0A29A54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73DD1-275A-411D-848E-7082DB2ADA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74BD4-CCA4-46C6-BA49-F256369EA4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2024-04-26T11:28:16Z</dcterms:modified>
</cp:coreProperties>
</file>