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18234-8DE7-48DC-B5FD-40FC54E57B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37617-27F4-486C-B899-8B61AE675D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tasks. Schematic depiction of the sequence of events in a representative trial of A (on the left) and F (on the right) tasks. The numbers reported in the superior and left portion of each image represent the duration of the corresponding event and were not shown to the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F1091-53FE-4CA2-9112-F3A0407CDC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740–751,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tasks. Schematic depiction of the sequence of events in a representative trial of A (on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tasks. Schematic depiction of the sequence of events in a representative trial of A (on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2024-05-01T21:54:02Z</dcterms:modified>
</cp:coreProperties>
</file>