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912814-5CE9-43E8-9F2C-7873276731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A96582-FA7A-47A3-A32B-EFE5440A4C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8. The role of L1 in fasciculation: interactions with neuropilin and semaphorin. One hypothesis for the hyperfasciculation and pathfinding defects we see in L1 mutant animals is that L1 normally binds to neuropilin-1 on thalamocortical/corticothalamic axons and this complex is a receptor for the repulsive molecule semaphorin 3A located in the radiations. Signaling through this complex normally results in normal fasciculation levels and avoidance of the ventricular wall by axons (A). Instead, in L1 mutants, thalamocortical/corticothalamic axons fail to defasciculate and make a wrong turn toward the ventricle (downwards in the schematic; B). With the caveat that other molecules are probably involved, this hypothesis could be tested as follows: (i) loss of neuropilin in thalamic cells should produce the same phenotype as loss of L1; (ii) a L1–/y, semaphorin 3A –/– double mutant mouse should show no defects in fasciculation.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626E27-2382-4DDF-A759-28EE480A48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121–131, </a:t>
            </a:r>
            <a:r>
              <a:rPr lang="en-US" altLang="en-US" sz="1000">
                <a:solidFill>
                  <a:srgbClr val="333333"/>
                </a:solidFill>
                <a:hlinkClick r:id="rId3"/>
              </a:rPr>
              <a:t>https://doi.org/10.1093/cercor/bhg110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8. The role of L1 in fasciculation: interactions with neuropilin and semaphorin. One hypothesis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role of L1 in fasciculation: interactions with neuropilin and semaphorin. One hypothesis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2024-04-26T07:12:06Z</dcterms:modified>
</cp:coreProperties>
</file>