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20487D-CA12-43C5-8033-B1196C96157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94CF49-5BD5-43D8-921A-966E41A9183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CDB413-92C0-4BBF-99F9-AB7977AA0EB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2024-09-20T05:24:15Z</dcterms:modified>
</cp:coreProperties>
</file>