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7BA16-24E3-405A-9DD4-BF8E9F1317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33633-0AD7-40F6-BCA1-F8C851F275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47C137-322E-42FD-89A7-5718570575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2024-05-11T02:45:25Z</dcterms:modified>
</cp:coreProperties>
</file>