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F25CE2-5C11-4134-8F5E-01907B8D3B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37DC34-A303-4901-B4B0-CFBC26F6E8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B5C72E-71E7-40BE-A7CE-25126B98EA1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2024-09-19T03:58:30Z</dcterms:modified>
</cp:coreProperties>
</file>