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04613B9-B7A5-4317-BDE4-78F429BBE91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583550-3D76-47D4-89EE-6D5AC35D27C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Screening for alcohol-sensitive deletion mutants. The definition of alcohol concentrations for mutant screening (a). The parental strain BY4743 was spotted onto 1% Difco yeast extract, 2% peptone, 2% glucose (YPD) agar media containing different concentrations of ethanol, 1-propanol or 1-pentanol, and grown for 3 days at 30°C. Shown are representative examples of mutants that conferred sensitivity to 10% (v/v) ethanol (b). Five microlitres of serial 10-fold diluted aliquots were spotted onto YPD agar plates, ethanol-supplemented or not. In this example, all of the strains exhibiting no growth were classified as ethanol-sensitive deletion mutants, except YJL192C, YPR139C, NCL1 and PIM1 deletion mutants.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7D7794-4D6D-4C8E-9294-E9533B950FD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Diagrammatic representation of the distribution of deletion mutants sensitive to ethanol, 1-propanol, and 1-pentanol.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7D7794-4D6D-4C8E-9294-E9533B950FD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Genetic analysis of the deletion mutants sensitive to ethanol, 1-propanol and 1-pentanol. The y-axis shows the biological process categories provided by the Munich Information Center for Protein Sequences (MIPS) and Saccharomyces Genome Database (SGD).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7D7794-4D6D-4C8E-9294-E9533B950FD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67-1364.2006.0004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67-1364.2006.0004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67-1364.2006.0004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6, Issue 5, August 2006, Pages 744–750,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https://doi.org/10.1111/j.1567-1364.2006.00040.x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Screening for alcohol-sensitive deletion mutants. The definition of alcohol concentrations for mutant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300" y="1371600"/>
            <a:ext cx="43437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6, Issue 5, August 2006, Pages 744–750,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https://doi.org/10.1111/j.1567-1364.2006.00040.x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Diagrammatic representation of the distribution of deletion mutants sensitive to ethanol, 1-propanol,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661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Yeast Res</a:t>
            </a:r>
            <a:r>
              <a:rPr lang="en-US" altLang="en-US" sz="1000">
                <a:solidFill>
                  <a:srgbClr val="333333"/>
                </a:solidFill>
              </a:rPr>
              <a:t>, Volume 6, Issue 5, August 2006, Pages 744–750,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https://doi.org/10.1111/j.1567-1364.2006.00040.x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Genetic analysis of the deletion mutants sensitive to ethanol, 1-propanol and 1-pentanol. The y-axis shows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7033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1 Screening for alcohol-sensitive deletion mutants. The definition of alcohol concentrations for mutant ...</vt:lpstr>
      <vt:lpstr>2 Diagrammatic representation of the distribution of deletion mutants sensitive to ethanol, 1-propanol, and ...</vt:lpstr>
      <vt:lpstr>3 Genetic analysis of the deletion mutants sensitive to ethanol, 1-propanol and 1-pentanol. The y-axis shows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2024-09-19T08:52:26Z</dcterms:modified>
</cp:coreProperties>
</file>