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  <p:sldId id="274" r:id="rId7"/>
    <p:sldId id="277" r:id="rId8"/>
    <p:sldId id="280" r:id="rId9"/>
    <p:sldId id="283" r:id="rId10"/>
  </p:sldIdLst>
  <p:sldSz cx="9144000" cy="6858000" type="screen4x3"/>
  <p:notesSz cx="6858000" cy="9144000"/>
  <p:custDataLst>
    <p:tags r:id="rId11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slide" Target="slides/slide7.xml" /><Relationship Id="rId11" Type="http://schemas.openxmlformats.org/officeDocument/2006/relationships/tags" Target="tags/tag1.xml" /><Relationship Id="rId12" Type="http://schemas.openxmlformats.org/officeDocument/2006/relationships/presProps" Target="presProps.xml" /><Relationship Id="rId13" Type="http://schemas.openxmlformats.org/officeDocument/2006/relationships/viewProps" Target="viewProps.xml" /><Relationship Id="rId14" Type="http://schemas.openxmlformats.org/officeDocument/2006/relationships/theme" Target="theme/theme1.xml" /><Relationship Id="rId15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slide" Target="slides/slide4.xml" /><Relationship Id="rId8" Type="http://schemas.openxmlformats.org/officeDocument/2006/relationships/slide" Target="slides/slide5.xml" /><Relationship Id="rId9" Type="http://schemas.openxmlformats.org/officeDocument/2006/relationships/slide" Target="slides/slide6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91AD1BB-B24D-4DF9-89DF-43683E40404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BA87A4F-9F84-4E09-9EAF-FB74CA00CF8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_rels/notesSlide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4.xml" /><Relationship Id="rId2" Type="http://schemas.openxmlformats.org/officeDocument/2006/relationships/notesMaster" Target="../notesMasters/notesMaster1.xml" /></Relationships>
</file>

<file path=ppt/notesSlides/_rels/notesSlide5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5.xml" /><Relationship Id="rId2" Type="http://schemas.openxmlformats.org/officeDocument/2006/relationships/notesMaster" Target="../notesMasters/notesMaster1.xml" /></Relationships>
</file>

<file path=ppt/notesSlides/_rels/notesSlide6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6.xml" /><Relationship Id="rId2" Type="http://schemas.openxmlformats.org/officeDocument/2006/relationships/notesMaster" Target="../notesMasters/notesMaster1.xml" /></Relationships>
</file>

<file path=ppt/notesSlides/_rels/notesSlide7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7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 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 2009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B29D926-FC64-4381-9D6E-253ECFDD950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2 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 2009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B29D926-FC64-4381-9D6E-253ECFDD9507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3 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 2009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B29D926-FC64-4381-9D6E-253ECFDD9507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4 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 2009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B29D926-FC64-4381-9D6E-253ECFDD9507}" type="slidenum">
              <a:rPr lang="en-US" altLang="en-US" sz="1200"/>
              <a:t>4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5 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 2009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B29D926-FC64-4381-9D6E-253ECFDD9507}" type="slidenum">
              <a:rPr lang="en-US" altLang="en-US" sz="1200"/>
              <a:t>5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6 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 2009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B29D926-FC64-4381-9D6E-253ECFDD9507}" type="slidenum">
              <a:rPr lang="en-US" altLang="en-US" sz="1200"/>
              <a:t>6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7 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 2009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B29D926-FC64-4381-9D6E-253ECFDD9507}" type="slidenum">
              <a:rPr lang="en-US" altLang="en-US" sz="1200"/>
              <a:t>7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philmat/nkp01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philmat/nkp01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gif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philmat/nkp01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gif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4.xml" /><Relationship Id="rId3" Type="http://schemas.openxmlformats.org/officeDocument/2006/relationships/hyperlink" Target="https://doi.org/10.1093/philmat/nkp01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5.gif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5.xml" /><Relationship Id="rId3" Type="http://schemas.openxmlformats.org/officeDocument/2006/relationships/hyperlink" Target="https://doi.org/10.1093/philmat/nkp01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6.gif" /></Relationships>
</file>

<file path=ppt/slides/_rels/slide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6.xml" /><Relationship Id="rId3" Type="http://schemas.openxmlformats.org/officeDocument/2006/relationships/hyperlink" Target="https://doi.org/10.1093/philmat/nkp01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7.gif" /></Relationships>
</file>

<file path=ppt/slides/_rels/slide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7.xml" /><Relationship Id="rId3" Type="http://schemas.openxmlformats.org/officeDocument/2006/relationships/hyperlink" Target="https://doi.org/10.1093/philmat/nkp01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8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Philosophia Mathematica</a:t>
            </a:r>
            <a:r>
              <a:rPr lang="en-US" altLang="en-US" sz="1000">
                <a:solidFill>
                  <a:srgbClr val="333333"/>
                </a:solidFill>
              </a:rPr>
              <a:t>, Volume 18, Issue 1, February 2010, Pages 1–52,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https://doi.org/10.1093/philmat/nkp017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 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86295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Philosophia Mathematica</a:t>
            </a:r>
            <a:r>
              <a:rPr lang="en-US" altLang="en-US" sz="1000">
                <a:solidFill>
                  <a:srgbClr val="333333"/>
                </a:solidFill>
              </a:rPr>
              <a:t>, Volume 18, Issue 1, February 2010, Pages 1–52,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https://doi.org/10.1093/philmat/nkp017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2 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1053638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Philosophia Mathematica</a:t>
            </a:r>
            <a:r>
              <a:rPr lang="en-US" altLang="en-US" sz="1000">
                <a:solidFill>
                  <a:srgbClr val="333333"/>
                </a:solidFill>
              </a:rPr>
              <a:t>, Volume 18, Issue 1, February 2010, Pages 1–52,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https://doi.org/10.1093/philmat/nkp017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3 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1350818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Philosophia Mathematica</a:t>
            </a:r>
            <a:r>
              <a:rPr lang="en-US" altLang="en-US" sz="1000">
                <a:solidFill>
                  <a:srgbClr val="333333"/>
                </a:solidFill>
              </a:rPr>
              <a:t>, Volume 18, Issue 1, February 2010, Pages 1–52,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https://doi.org/10.1093/philmat/nkp017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4 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823999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5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Philosophia Mathematica</a:t>
            </a:r>
            <a:r>
              <a:rPr lang="en-US" altLang="en-US" sz="1000">
                <a:solidFill>
                  <a:srgbClr val="333333"/>
                </a:solidFill>
              </a:rPr>
              <a:t>, Volume 18, Issue 1, February 2010, Pages 1–52,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https://doi.org/10.1093/philmat/nkp017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5 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769177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6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Philosophia Mathematica</a:t>
            </a:r>
            <a:r>
              <a:rPr lang="en-US" altLang="en-US" sz="1000">
                <a:solidFill>
                  <a:srgbClr val="333333"/>
                </a:solidFill>
              </a:rPr>
              <a:t>, Volume 18, Issue 1, February 2010, Pages 1–52,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https://doi.org/10.1093/philmat/nkp017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6 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499014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7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Philosophia Mathematica</a:t>
            </a:r>
            <a:r>
              <a:rPr lang="en-US" altLang="en-US" sz="1000">
                <a:solidFill>
                  <a:srgbClr val="333333"/>
                </a:solidFill>
              </a:rPr>
              <a:t>, Volume 18, Issue 1, February 2010, Pages 1–52,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https://doi.org/10.1093/philmat/nkp017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7 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039341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21</Paragraphs>
  <Slides>7</Slides>
  <Notes>7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baseType="lpstr" size="8">
      <vt:lpstr>13_Office Theme</vt:lpstr>
      <vt:lpstr>Fig. 1 </vt:lpstr>
      <vt:lpstr>Fig. 2 </vt:lpstr>
      <vt:lpstr>Fig. 3 </vt:lpstr>
      <vt:lpstr>Fig. 4 </vt:lpstr>
      <vt:lpstr>Fig. 5 </vt:lpstr>
      <vt:lpstr>Fig. 6 </vt:lpstr>
      <vt:lpstr>Fig. 7 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2024-04-26T18:42:08Z</dcterms:modified>
</cp:coreProperties>
</file>