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BCAE438-393C-4792-86D9-8AE60ACC710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9DD4E76-3CE3-4F88-9B3B-9F7B3DDA8FE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 SNP association with AS against genomic location. Log 10P -value for imputed and genotyped SNPs plotted against physical distance. Aligned to the plot are the genomic location of two ERAP1 isoforms and LD that exists in this region, red regions indicating high LD and blue indicating low LD.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2009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589125B-7E7F-43C6-B58A-B947D5EA0971}"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 Comparison of the strength of association of various ERAP1 SNPs with AS and their influence on ERAP1 expression. P -values for association of SNPs with AS generated by genotyping or imputation in our extended cases–control study were compared with P -values for SNP association with ERAP1 transcript abundance from a previous study (using data from probe 209788_s_at) ( 18 ). Only a subset of 32 SNPs are plotted which were used in both studies.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2009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589125B-7E7F-43C6-B58A-B947D5EA0971}"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Ribbon model of putative ERAP1 structure. Highlighted are the active site around the central Zn atom (red sphere) in cyan and the positions of residues affected by non-synonymous polymorphisms associated with AS in this study, including rare novel variants V647I and C736R.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2009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589125B-7E7F-43C6-B58A-B947D5EA0971}"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p371"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hmg/ddp371"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hmg/ddp371" TargetMode="External" /><Relationship Id="rId4" Type="http://schemas.openxmlformats.org/officeDocument/2006/relationships/image" Target="../media/image1.png" /><Relationship Id="rId5"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18, Issue 21, 1 November 2009, Pages 4204–4212, </a:t>
            </a:r>
            <a:r>
              <a:rPr lang="en-US" altLang="en-US" sz="1000">
                <a:solidFill>
                  <a:srgbClr val="333333"/>
                </a:solidFill>
                <a:hlinkClick r:id="rId3"/>
              </a:rPr>
              <a:t>https://doi.org/10.1093/hmg/ddp371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 SNP association with AS against genomic location. Log </a:t>
            </a:r>
            <a:r>
              <a:rPr lang="en-US" altLang="en-US" b="0" baseline="-25000"/>
              <a:t>10</a:t>
            </a:r>
            <a:r>
              <a:rPr lang="en-US" altLang="en-US" b="0"/>
              <a:t>P -value for imputed and genotyped SNPs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73300" y="1371600"/>
            <a:ext cx="4594087"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18, Issue 21, 1 November 2009, Pages 4204–4212, </a:t>
            </a:r>
            <a:r>
              <a:rPr lang="en-US" altLang="en-US" sz="1000">
                <a:solidFill>
                  <a:srgbClr val="333333"/>
                </a:solidFill>
                <a:hlinkClick r:id="rId3"/>
              </a:rPr>
              <a:t>https://doi.org/10.1093/hmg/ddp371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Comparison of the strength of association of various ERAP1 SNPs with AS and their influence on ERAP1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919061"/>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18, Issue 21, 1 November 2009, Pages 4204–4212, </a:t>
            </a:r>
            <a:r>
              <a:rPr lang="en-US" altLang="en-US" sz="1000">
                <a:solidFill>
                  <a:srgbClr val="333333"/>
                </a:solidFill>
                <a:hlinkClick r:id="rId3"/>
              </a:rPr>
              <a:t>https://doi.org/10.1093/hmg/ddp371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Ribbon model of putative ERAP1 structure. Highlighted are the active site around the central Zn atom (red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044434"/>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SNP association with AS against genomic location. Log 10P -value for imputed and genotyped SNPs ...</vt:lpstr>
      <vt:lpstr>Figure 2. Comparison of the strength of association of various ERAP1 SNPs with AS and their influence on ERAP1 ...</vt:lpstr>
      <vt:lpstr>Figure 3. Ribbon model of putative ERAP1 structure. Highlighted are the active site around the central Zn atom (red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2024-04-26T23:36:59Z</dcterms:modified>
</cp:coreProperties>
</file>