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ED398-14F4-4B04-B5BA-B4B9BF2525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BD01A-36FD-4DC7-A44F-861B1DC85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dedicated image analysis framework for the mapping of early cortical folding from in utero MRI. (A) Motion-corrected 3D MRI volumes of the fetal brain are automatically segmented into individual tissue types using an atlas-based technique. (B) Tissue maps extracted from automatic segmentations are smoothed with a Gaussian kernel. (C) To account for the overall brain growth, the maps are linearly registered to a reference anatomy and then tessellated into triangular meshes to reconstruct the inner cortical plate surface of the fetal brain. (D) Local measurements of mean surface curvature are mapped onto a population-average inner cortical plate surface established via volumetric groupwise registration. (E) Statistical modeling is performed for each vertex of the population-average surface to detect local patterns of early cortical folding.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C02B8-3E20-4811-AB00-3AC434B175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13–25,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dedicated image analysis framework for the mapping of early cortical folding from in utero MRI.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dedicated image analysis framework for the mapping of early cortical folding from in utero MRI.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2024-04-26T22:48:29Z</dcterms:modified>
</cp:coreProperties>
</file>