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9D5F86-CF5D-49B4-8C8A-5128F6F5C73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0EC1EB-2E38-496F-B6FB-D3CBFC6C802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Association* between total cholesterol and 45-year BMI, stratified by tertiles of BMI at 16, 23, and 33 years, Men. *45-year BMI centred on 27.74 kg/m² (i.e. mean 45-year BMI). Modelled separately for each tertile of BMI at 16, 23, and 33 years,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2012.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51A7EC-3933-415B-BF01-B37185C057D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s3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16, 21 April 2013, Pages 1215–1224,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https://doi.org/10.1093/eurheartj/ehs333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Association* between total cholesterol and 45-year BMI, stratified by tertiles of BMI at 16, 23, and 33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0648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Association* between total cholesterol and 45-year BMI, stratified by tertiles of BMI at 16, 23, and 33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2024-09-19T04:14:07Z</dcterms:modified>
</cp:coreProperties>
</file>