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C2525D-3D71-4258-897C-A0B2D530B9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67A801-0B8C-4C80-B1B8-C91F4969B2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Association* between total cholesterol and 45-year BMI, stratified by tertiles of BMI at 16, 23, and 33 years, Men. *45-year BMI centred on 27.74 kg/m² (i.e. mean 45-year BMI). Modelled separately for each tertile of BMI at 16, 23, and 33 years,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A9F45D-B680-4E26-B3B5-4F91912C29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3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16, 21 April 2013, Pages 1215–1224,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https://doi.org/10.1093/eurheartj/ehs333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Association* between total cholesterol and 45-year BMI, stratified by tertiles of BMI at 16, 23, and 33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064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Association* between total cholesterol and 45-year BMI, stratified by tertiles of BMI at 16, 23, and 33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2024-05-08T16:01:01Z</dcterms:modified>
</cp:coreProperties>
</file>