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BBDA37-6F83-4C17-B4EE-3463DD1681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A951D-6D9F-4F2F-9556-6ADF9F1047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Association* between total cholesterol and 45-year BMI, stratified by tertiles of BMI at 16, 23, and 33 years, Men. *45-year BMI centred on 27.74 kg/m² (i.e. mean 45-year BMI). Modelled separately for each tertile of BMI at 16, 23, and 33 years,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B5BFF0-CF17-4AC2-8436-A66E6B0111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3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16, 21 April 2013, Pages 1215–1224,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Association* between total cholesterol and 45-year BMI, stratified by tertiles of BMI at 16, 23, and 33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64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Association* between total cholesterol and 45-year BMI, stratified by tertiles of BMI at 16, 23, and 33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2024-09-20T02:03:07Z</dcterms:modified>
</cp:coreProperties>
</file>