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3EB5B3-00BC-4A03-A997-7EC5131BA34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3BDAC2E-D72A-484C-9F45-728388670EE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Cruise track of AMT-18 and AMT-19 undertaken in October/November 2008 and 2009,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EE3CDD-E88E-430D-A8FD-B13E85BA83B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Total microbial33P-phosphate uptake over time using two representative stations as examples. The colours indicate the different cruises on which the data were collected: AMT-18 (grey) and AMT-19 (black).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EE3CDD-E88E-430D-A8FD-B13E85BA83B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 cell33P-phosphate uptake after 2 h (black) and 4 h (grey) measured at three different stations. (a) Large plastidic protists (Plast-L), (b) aplastidic protists (Aplast), (c) small plastidic protists (Plast-S) and (d) average bacterioplankton cells (Bpl). Please note the different scale for the bacterioplankton plot (d).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EE3CDD-E88E-430D-A8FD-B13E85BA83B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Cell-specific (left column) and biomass-specific (right column)33P-phosphate uptake rates for individual protist groups in comparison with bacterioplankton. (a, d) Small plastidic protists (Plast-S), (b, e) large plastidic protists (Plast-L), (c, f) aplastidic protists (Aplast). The colours indicate the different cruises on which the data were collected: AMT-18 (grey) and AMT-19 (black).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EE3CDD-E88E-430D-A8FD-B13E85BA83B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Latitudinal variability in cellular33P-phosphate uptake rates of protist groups and bacterioplankton. (a) Large plastidic protists (Plast-L), (b) aplastidic protists (Aplast), (c) small plastidic protists (Plast-S) and (d) bacterioplankton (Bpl). The different colours indicate on which cruise the data were collected: AMT-18 (grey), and AMT-19 (black).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EE3CDD-E88E-430D-A8FD-B13E85BA83B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Population-specific33P-phosphate uptake rates of aplastidic protists (Aplast, black), large plastidic protists (Plast-L, grey), and small plastidic protists (Plast-S, white), in comparison to bacterioplankton (Bpl).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EE3CDD-E88E-430D-A8FD-B13E85BA83B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41.2011.0116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41.2011.0116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41.2011.0116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574-6941.2011.0116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j.1574-6941.2011.0116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11/j.1574-6941.2011.0116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78, Issue 2, November 2011, Pages 327–335,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https://doi.org/10.1111/j.1574-6941.2011.01160.x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Cruise track of AMT-18 and AMT-19 undertaken in October/November 2008 and 2009, respectively.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138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78, Issue 2, November 2011, Pages 327–335,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https://doi.org/10.1111/j.1574-6941.2011.01160.x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Total microbial</a:t>
            </a:r>
            <a:r>
              <a:rPr lang="en-US" altLang="en-US" b="0" baseline="30000"/>
              <a:t>33</a:t>
            </a:r>
            <a:r>
              <a:rPr lang="en-US" altLang="en-US" b="0"/>
              <a:t>P-phosphate uptake over time using two representative stations as examples.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44700" y="1371600"/>
            <a:ext cx="50591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78, Issue 2, November 2011, Pages 327–335,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https://doi.org/10.1111/j.1574-6941.2011.01160.x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Per cell</a:t>
            </a:r>
            <a:r>
              <a:rPr lang="en-US" altLang="en-US" b="0" baseline="30000"/>
              <a:t>33</a:t>
            </a:r>
            <a:r>
              <a:rPr lang="en-US" altLang="en-US" b="0"/>
              <a:t>P-phosphate uptake after 2 h (black) and 4 h (grey) measured at three different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35200" y="1371600"/>
            <a:ext cx="46623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78, Issue 2, November 2011, Pages 327–335,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https://doi.org/10.1111/j.1574-6941.2011.01160.x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Cell-specific (left column) and biomass-specific (right column)</a:t>
            </a:r>
            <a:r>
              <a:rPr lang="en-US" altLang="en-US" b="0" baseline="30000"/>
              <a:t>33</a:t>
            </a:r>
            <a:r>
              <a:rPr lang="en-US" altLang="en-US" b="0"/>
              <a:t>P-phosphate uptake rates for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84500" y="1371600"/>
            <a:ext cx="317982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78, Issue 2, November 2011, Pages 327–335,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https://doi.org/10.1111/j.1574-6941.2011.01160.x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5 </a:t>
            </a:r>
            <a:r>
              <a:rPr lang="en-US" altLang="en-US" b="0"/>
              <a:t>Latitudinal variability in cellular</a:t>
            </a:r>
            <a:r>
              <a:rPr lang="en-US" altLang="en-US" b="0" baseline="30000"/>
              <a:t>33</a:t>
            </a:r>
            <a:r>
              <a:rPr lang="en-US" altLang="en-US" b="0"/>
              <a:t>P-phosphate uptake rates of protist groups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20900" y="1371600"/>
            <a:ext cx="48955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Ecol</a:t>
            </a:r>
            <a:r>
              <a:rPr lang="en-US" altLang="en-US" sz="1000">
                <a:solidFill>
                  <a:srgbClr val="333333"/>
                </a:solidFill>
              </a:rPr>
              <a:t>, Volume 78, Issue 2, November 2011, Pages 327–335,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https://doi.org/10.1111/j.1574-6941.2011.01160.x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6 </a:t>
            </a:r>
            <a:r>
              <a:rPr lang="en-US" altLang="en-US" b="0"/>
              <a:t>Population-specific</a:t>
            </a:r>
            <a:r>
              <a:rPr lang="en-US" altLang="en-US" b="0" baseline="30000"/>
              <a:t>33</a:t>
            </a:r>
            <a:r>
              <a:rPr lang="en-US" altLang="en-US" b="0"/>
              <a:t>P-phosphate uptake rates of aplastidic protists (Aplast, black), large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1400" y="1371600"/>
            <a:ext cx="453069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1 Cruise track of AMT-18 and AMT-19 undertaken in October/November 2008 and 2009, respectively.
</vt:lpstr>
      <vt:lpstr>2 Total microbial33P-phosphate uptake over time using two representative stations as examples. The ...</vt:lpstr>
      <vt:lpstr>3 Per cell33P-phosphate uptake after 2 h (black) and 4 h (grey) measured at three different ...</vt:lpstr>
      <vt:lpstr>4 Cell-specific (left column) and biomass-specific (right column)33P-phosphate uptake rates for ...</vt:lpstr>
      <vt:lpstr>5 Latitudinal variability in cellular33P-phosphate uptake rates of protist groups and ...</vt:lpstr>
      <vt:lpstr>6 Population-specific33P-phosphate uptake rates of aplastidic protists (Aplast, black), large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2024-04-26T11:07:00Z</dcterms:modified>
</cp:coreProperties>
</file>