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0E0057-540E-437C-9512-150699CAF1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AB8130-179D-4F3B-A666-843EC420B4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CB1 receptor activation enhances backpropagating action potential (bAP)-induced calcium transients in apical dendrites of layer 2/3 pyramidal neurons (PNs). (A) Left panel, photomicrograph of a layer 2/3 PN filled with Alexa 594 and Oregon Green BAPTA-1; white box indicates region of interest (ROI) where bAP-induced calcium transients were monitored. Middle panel, corresponding examples of calcium transients and somatic APs before and during WIN (5 μM) application. Right panel, group time course showing effect of WIN on peak calcium transient and somatic AP (n = 11). (B) Same layout as (A) showing the lack of effect of inactive WIN (WIN 55, 212-3; 5 μM) on bAP-induced calcium transients. (C) Lack of effect of WIN in the presence of the CB1 receptor antagonist AM251 (5 μM). Scale bars for all panels: calcium: 250 ms, 10% ΔF/F0; AP: 20 ms, 20 mV.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7F77CC-C0A7-4B24-A99E-9FF2D44B0F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1731–1741, </a:t>
            </a:r>
            <a:r>
              <a:rPr lang="en-US" altLang="en-US" sz="1000">
                <a:solidFill>
                  <a:srgbClr val="333333"/>
                </a:solidFill>
                <a:hlinkClick r:id="rId3"/>
              </a:rPr>
              <a:t>https://doi.org/10.1093/cercor/bhs168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CB1 receptor activation enhances backpropagating action potential (bAP)-induced calcium transients in apical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CB1 receptor activation enhances backpropagating action potential (bAP)-induced calcium transients in apical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2024-04-26T23:10:04Z</dcterms:modified>
</cp:coreProperties>
</file>