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D36D1-CC34-492C-98B5-6101F0825A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BB0C6-A7A5-4F46-B3CD-5425828114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Tracing the trajectory pathway of hippocampal afferent fibers into the mPFC. (A) The bright-field and fluorescent imaging of a coronal slice (−3.3 mm from bregma) showed that the vHipp was targeted for tracer injection (arrow). dHC, dorsal hippocampus; cg, cingulum; CA1, CA1 subdivision of the hippocampus; S, subiculum; DG, dentate gyrus; alv, alveus; LEnt, lateral entorhinal cortex; ec, external capsule. (B) A series of coronal sections along the anterior–posterior axis illustrated the trajectory pathway of axons projecting from the vHipp. Hippo, hippocampus; fi, fimbria; C/P, caudate/putamen; F, fornix; CC, corpus callosum; AC, anterior commissure. (C) A fluorescently labeled fiber bundle (arrow) was located at the region of stimulation on the frontal slice (1.5 mm from bregma) containing the mPFC.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2943A-C476-45A5-9CB8-30F8E2CD7C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393–403,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Tracing the trajectory pathway of hippocampal afferent fibers into the mPFC. (A) The bright-field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Tracing the trajectory pathway of hippocampal afferent fibers into the mPFC. (A) The bright-field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2024-04-26T13:35:40Z</dcterms:modified>
</cp:coreProperties>
</file>