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20207-DAF5-4BD6-B970-9C8D6B869A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51358D-564A-45FB-969F-CBE2E41957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Long-term ecosystem carbon (C) state in the context of disturbance regimes. (a) How this would be recorded in the charcoal and pollen paleorecords of a sediment core. (b) Carbon storage in the ecosystem. (c) The underlying processes of a shift in net ecosystem C balance (NECB), including state changes in vegetation and disturbance regime.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 on behalf of the American Institute of Biological Sciences.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8CCC2-B6E2-4C4B-B5C2-271F171BA4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t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64, Issue 2, February 2014, Pages 105–116,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https://doi.org/10.1093/biosci/bit017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Long-term ecosystem carbon (C) state in the context of disturbance regimes. (a) How this would be recorded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Long-term ecosystem carbon (C) state in the context of disturbance regimes. (a) How this would be recorded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2024-04-27T00:30:25Z</dcterms:modified>
</cp:coreProperties>
</file>