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84A97-3C44-4864-A97B-162E3E87DB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4A105-4459-4A86-BCBD-D63253C404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8B7EDB-B9DC-4A72-BD61-2003E372C6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2024-04-26T22:23:29Z</dcterms:modified>
</cp:coreProperties>
</file>