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70A7D-8E6F-4E07-A75A-7325654591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FEA1A-B4EF-4AA7-84C8-E978C50EEB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task design. FA, false alarm, CR, correct rejection.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B4E80-5D92-4F9A-ABB8-7B0EF81F43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Regions-of-interest analysis for left APFC and right anterior hippocampus. The plots show age and run effects for the difference in % signal change extracted from the contrasts CR lure &gt; CR new in left APFC (A), CR rearranged &gt; CR new in left APFC (B), and CR rearranged &gt; hits in right anterior hippocampus (C). The mean difference in % signal change in left APFC averaged across runs predicts mean recognition scores with lure pairs (D) and rearranged pairs (E), averaged across runs. The mean difference in % signal change in the right anterior hippocampus averaged across runs predicts mean rate of correct rejection of rearranged pairs averaged across runs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B4E80-5D92-4F9A-ABB8-7B0EF81F43F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Regions-of-interest analysis for parietal and PFC regions during correct rejection of lure and rearranged pairs. The plots show age and run effects for the difference in % signal change extracted from the contrasts CR lure &gt; CR new (A) and CR rearranged &gt; CR new (B). Left IPL and the precuneus were involved in the correct rejection of both lure and rearranged pairs. Left lateral and medial PFC were uniquely associated with correct rejection of rearranged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B4E80-5D92-4F9A-ABB8-7B0EF81F43F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performance across runs of the task. Proportion of correct responses to (A) target pairs, (B) new pairs, (C) lure pairs, (D) rearranged pairs. Error bars represent ± 1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B4E80-5D92-4F9A-ABB8-7B0EF81F43F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3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3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3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1832–1844, </a:t>
            </a:r>
            <a:r>
              <a:rPr lang="en-US" altLang="en-US" sz="1000">
                <a:solidFill>
                  <a:srgbClr val="333333"/>
                </a:solidFill>
                <a:hlinkClick r:id="rId3"/>
              </a:rPr>
              <a:t>https://doi.org/10.1093/cercor/bht034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task design. FA, false alarm, CR, correct rejection.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1832–1844, </a:t>
            </a:r>
            <a:r>
              <a:rPr lang="en-US" altLang="en-US" sz="1000">
                <a:solidFill>
                  <a:srgbClr val="333333"/>
                </a:solidFill>
                <a:hlinkClick r:id="rId3"/>
              </a:rPr>
              <a:t>https://doi.org/10.1093/cercor/bht034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Regions-of-interest analysis for left APFC and right anterior hippocampus. The plots show age and run effects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088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1832–1844, </a:t>
            </a:r>
            <a:r>
              <a:rPr lang="en-US" altLang="en-US" sz="1000">
                <a:solidFill>
                  <a:srgbClr val="333333"/>
                </a:solidFill>
                <a:hlinkClick r:id="rId3"/>
              </a:rPr>
              <a:t>https://doi.org/10.1093/cercor/bht034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Regions-of-interest analysis for parietal and PFC regions during correct rejection of lure and rearranged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1832–1844, </a:t>
            </a:r>
            <a:r>
              <a:rPr lang="en-US" altLang="en-US" sz="1000">
                <a:solidFill>
                  <a:srgbClr val="333333"/>
                </a:solidFill>
                <a:hlinkClick r:id="rId3"/>
              </a:rPr>
              <a:t>https://doi.org/10.1093/cercor/bht034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performance across runs of the task. Proportion of correct responses to (A) target pairs, (B)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Experimental task design. FA, false alarm, CR, correct rejection.
</vt:lpstr>
      <vt:lpstr>Figure 3. Regions-of-interest analysis for left APFC and right anterior hippocampus. The plots show age and run effects ...</vt:lpstr>
      <vt:lpstr>Figure 4. Regions-of-interest analysis for parietal and PFC regions during correct rejection of lure and rearranged ...</vt:lpstr>
      <vt:lpstr>Figure 2. Behavioral performance across runs of the task. Proportion of correct responses to (A) target pairs, (B) new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2024-04-26T19:22:43Z</dcterms:modified>
</cp:coreProperties>
</file>