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30F7B1-729B-4FA3-AAFA-4ED2EC76B2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CF1EDE-8E75-4148-BCB3-E20AFDFC6E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Clinical flowchart for the use of oral anticoagulation for stroke prevention in AF. AF = atrial fibrillation; OAC = oral anticoagulant; TIA = transient ischaemic attack. A full description of the CHADS2 can be found on page 13.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2010. All rights reserved.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F35FD5-A9CC-4E24-B65C-DDA524DB2C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2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19, October 2010, Pages 2369–2429,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https://doi.org/10.1093/eurheartj/ehq278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Clinical flowchart for the use of oral anticoagulation for stroke prevention in AF. AF = atrial fibrillation;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Clinical flowchart for the use of oral anticoagulation for stroke prevention in AF. AF = atrial fibrillation;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2024-05-08T17:10:30Z</dcterms:modified>
</cp:coreProperties>
</file>