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B6E63-098A-4750-B63D-151D06B311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DE099-0241-4B9B-920C-98B7806136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flowchart for the use of oral anticoagulation for stroke prevention in AF. AF = atrial fibrillation; OAC = oral anticoagulant; TIA = transient ischaemic attack. A full description of the CHADS2 can be found on page 13.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85F5E-64DE-47BC-B4B3-63882CA549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Clinical flowchart for the use of oral anticoagulation for stroke prevention in AF. AF = atrial fibrillation;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Clinical flowchart for the use of oral anticoagulation for stroke prevention in AF. AF = atrial fibrillation;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2024-09-20T04:10:09Z</dcterms:modified>
</cp:coreProperties>
</file>