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59FA6-6C65-416D-9D9E-8E6793909C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A76F5-0361-4D68-842D-D41A03408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flowchart for the use of oral anticoagulation for stroke prevention in AF. AF = atrial fibrillation; OAC = oral anticoagulant; TIA = transient ischaemic attack. A full description of the CHADS2 can be found on page 13.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79ADC-BD8E-4961-8F30-61AE7BA185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Clinical flowchart for the use of oral anticoagulation for stroke prevention in AF. AF = atrial fibrillation;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Clinical flowchart for the use of oral anticoagulation for stroke prevention in AF. AF = atrial fibrillation;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2024-09-18T21:19:44Z</dcterms:modified>
</cp:coreProperties>
</file>