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E359FA6-6C65-416D-9D9E-8E6793909CC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51A76F5-0361-4D68-842D-D41A034080D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Clinical flowchart for the use of oral anticoagulation for stroke prevention in AF. AF = atrial fibrillation; OAC = oral anticoagulant; TIA = transient ischaemic attack. A full description of the CHADS2 can be found on page 13.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European Society of Cardiology 2010. All rights reserved. For Permissions please email: journals.permissions@oxfordjournals.org.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BD79ADC-BD8E-4961-8F30-61AE7BA1857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urheartj/ehq27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Heart J</a:t>
            </a:r>
            <a:r>
              <a:rPr lang="en-US" altLang="en-US" sz="1000">
                <a:solidFill>
                  <a:srgbClr val="333333"/>
                </a:solidFill>
              </a:rPr>
              <a:t>, Volume 31, Issue 19, October 2010, Pages 2369–2429,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https://doi.org/10.1093/eurheartj/ehq278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 </a:t>
            </a:r>
            <a:r>
              <a:rPr lang="en-US" altLang="en-US" b="0"/>
              <a:t>Clinical flowchart for the use of oral anticoagulation for stroke prevention in AF. AF = atrial fibrillation;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 Clinical flowchart for the use of oral anticoagulation for stroke prevention in AF. AF = atrial fibrillation;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2024-09-18T21:19:44Z</dcterms:modified>
</cp:coreProperties>
</file>