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9FAC2-6843-42E4-A11F-A1B0E019E7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911BAA-398B-4B95-BF5D-F85D925D0C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Iontophoretic injections of biotinylated dextran amine in the pulvinar nucleus label 2 foci of terminals in the temporal cortex. Injection sites in the caudal Pc (A) and rostral Pd (D) are shown in black, and the resulting dual terminal distributions (T1 and T2) are shown in gray (B, C, E,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9F80FC-CC90-4929-86C8-56CD1390DD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997–1011, </a:t>
            </a:r>
            <a:r>
              <a:rPr lang="en-US" altLang="en-US" sz="1000">
                <a:solidFill>
                  <a:srgbClr val="333333"/>
                </a:solidFill>
                <a:hlinkClick r:id="rId3"/>
              </a:rPr>
              <a:t>https://doi.org/10.1093/cercor/bhp162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Iontophoretic injections of biotinylated dextran amine in the pulvinar nucleus label 2 foci of terminals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Iontophoretic injections of biotinylated dextran amine in the pulvinar nucleus label 2 foci of terminals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2024-04-27T00:54:28Z</dcterms:modified>
</cp:coreProperties>
</file>