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Lst>
  <p:sldSz cx="9144000" cy="6858000" type="screen4x3"/>
  <p:notesSz cx="6858000" cy="9144000"/>
  <p:custDataLst>
    <p:tags r:id="rId6"/>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tags" Target="tags/tag1.xml" /><Relationship Id="rId7" Type="http://schemas.openxmlformats.org/officeDocument/2006/relationships/presProps" Target="presProps.xml" /><Relationship Id="rId8" Type="http://schemas.openxmlformats.org/officeDocument/2006/relationships/viewProps" Target="viewProps.xml" /><Relationship Id="rId9" Type="http://schemas.openxmlformats.org/officeDocument/2006/relationships/theme" Target="theme/theme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E0BE6B38-41E0-4FE4-ABDC-440B2A40C262}"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A18F2DCC-079B-4CB7-BCCF-567DADD777B9}"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Kaplan–Meier curve of progression free survival (—) and overall survival (__) for all evaluable patients on study (n = 58). Median progression free survival was 3.5 months, (95% CI 1.8–3), and the median OS was 12.2 months, (95% CI 8.1–16.8).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European Society for Medical Oncology.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F36682-AFD0-4A15-A718-2650AF8D9107}"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Kalan-Meier curves demonstrating no correlation between expression of (A) VEGFR1 (B) VEGFR2 (C) VEGFR3 (D) PDGFRa (E) PDGFRb with days on trial. The changes in circulating expression between day 30 minus day 1 of (F) VEGF (G) PDGFRa (H) PDGFRb (E) FGF2 did not correlate with time on trial.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2016. Published by Oxford University Press on behalf of the European Society for Medical Oncology.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B0F36682-AFD0-4A15-A718-2650AF8D9107}" type="slidenum">
              <a:rPr lang="en-US" altLang="en-US" sz="1200"/>
              <a:t>2</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annonc/mdw444" TargetMode="External" /><Relationship Id="rId4" Type="http://schemas.openxmlformats.org/officeDocument/2006/relationships/image" Target="../media/image1.png" /><Relationship Id="rId5" Type="http://schemas.openxmlformats.org/officeDocument/2006/relationships/image" Target="../media/image2.jpe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annonc/mdw444" TargetMode="External" /><Relationship Id="rId4" Type="http://schemas.openxmlformats.org/officeDocument/2006/relationships/image" Target="../media/image1.png" /><Relationship Id="rId5" Type="http://schemas.openxmlformats.org/officeDocument/2006/relationships/image" Target="../media/image3.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28, Issue 1, January 2017, Pages 121–127, </a:t>
            </a:r>
            <a:r>
              <a:rPr lang="en-US" altLang="en-US" sz="1000">
                <a:solidFill>
                  <a:srgbClr val="333333"/>
                </a:solidFill>
                <a:hlinkClick r:id="rId3"/>
              </a:rPr>
              <a:t>https://doi.org/10.1093/annonc/mdw444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Kaplan–Meier curve of progression free survival (—) and overall survival (</a:t>
            </a:r>
            <a:r>
              <a:rPr lang="en-US" altLang="en-US" b="0" baseline="30000"/>
              <a:t>__</a:t>
            </a:r>
            <a:r>
              <a:rPr lang="en-US" altLang="en-US" b="0"/>
              <a:t>) for all evaluable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57706"/>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Ann Oncol</a:t>
            </a:r>
            <a:r>
              <a:rPr lang="en-US" altLang="en-US" sz="1000">
                <a:solidFill>
                  <a:srgbClr val="333333"/>
                </a:solidFill>
              </a:rPr>
              <a:t>, Volume 28, Issue 1, January 2017, Pages 121–127, </a:t>
            </a:r>
            <a:r>
              <a:rPr lang="en-US" altLang="en-US" sz="1000">
                <a:solidFill>
                  <a:srgbClr val="333333"/>
                </a:solidFill>
                <a:hlinkClick r:id="rId3"/>
              </a:rPr>
              <a:t>https://doi.org/10.1093/annonc/mdw444</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Kalan-Meier curves demonstrating no correlation between expression of (A) VEGFR1 (B) VEGFR2 (C) VEGFR3 (D)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11400" y="1371600"/>
            <a:ext cx="4521026"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6</Paragraphs>
  <Slides>2</Slides>
  <Notes>2</Notes>
  <TotalTime>3343</TotalTime>
  <HiddenSlides>0</HiddenSlides>
  <MMClips>0</MMClips>
  <ScaleCrop>0</ScaleCrop>
  <HeadingPairs>
    <vt:vector baseType="variant" size="4">
      <vt:variant>
        <vt:lpstr>Theme</vt:lpstr>
      </vt:variant>
      <vt:variant>
        <vt:i4>1</vt:i4>
      </vt:variant>
      <vt:variant>
        <vt:lpstr>Slide Titles</vt:lpstr>
      </vt:variant>
      <vt:variant>
        <vt:i4>2</vt:i4>
      </vt:variant>
    </vt:vector>
  </HeadingPairs>
  <TitlesOfParts>
    <vt:vector baseType="lpstr" size="3">
      <vt:lpstr>13_Office Theme</vt:lpstr>
      <vt:lpstr>Figure 1. Kaplan–Meier curve of progression free survival (—) and overall survival (__) for all evaluable ...</vt:lpstr>
      <vt:lpstr>Figure 2. Kalan-Meier curves demonstrating no correlation between expression of (A) VEGFR1 (B) VEGFR2 (C) VEGFR3 (D)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2024-04-26T14:22:05Z</dcterms:modified>
</cp:coreProperties>
</file>