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7E76380-B896-4F79-94A7-FB250086FF3A}"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D838A78-3719-4594-AC37-67F1B0BA1BD6}"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Figure 1. Field potential activity recorded from a multielectrode positioned in area V1 shows very little pre-stimulus oscillatory activity (data from experimental session VA2). A schematic of the multielectrode positioning in V1 is illustrated on the left, and potentials from an occipital surface electrode (top trace) and from all fourteen intracranial channels are shown on the right. The vertical ticks on the bottom trace denote presentation of the red-light stimulus. A prominent surface-negative potential reflects the local stimulus-related response, which undergoes polarity inversion across Layer 4 (see arrowhead and arrow) (Givre et al., 1994; Schroeder et al., 1998). Pre-stimulus activity appears quite small in comparison to the stimulus-related activity.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D3447D7-C3CF-428A-98B0-590612F6C3DB}"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h009"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14, Issue 5, May 2004, Pages 476–483, </a:t>
            </a:r>
            <a:r>
              <a:rPr lang="en-US" altLang="en-US" sz="1000">
                <a:solidFill>
                  <a:srgbClr val="333333"/>
                </a:solidFill>
                <a:hlinkClick r:id="rId3"/>
              </a:rPr>
              <a:t>https://doi.org/10.1093/cercor/bhh009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Figure 1. Field potential activity recorded from a multielectrode positioned in area V1 shows very little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1. Field potential activity recorded from a multielectrode positioned in area V1 shows very little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2024-09-19T09:20:34Z</dcterms:modified>
</cp:coreProperties>
</file>