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9AABE4-BDBB-4694-A04E-5703A5D5FD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E40E9-36B0-4DFB-BC60-E09D9DAB0A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Concentration of protein complexes I and IV in liver mitochondria from ad libitum–fed and protein-restricted rats. Values are means ± standard error of the mean from n = 5–7 samples. Significant differences are indicated. Filled bars = controls; open bars = protein restricted. CI = Mitochondrial Complex I; CIV = Mitochondrial Complex IV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2007 by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AE725-8A52-4723-98D7-7351AB9D16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62.4.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62, Issue 4, April 2007, Pages 352–360,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https://doi.org/10.1093/gerona/62.4.352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Concentration of protein complexes I and IV in liver mitochondria from ad libitum–fed and protein-restricted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Concentration of protein complexes I and IV in liver mitochondria from ad libitum–fed and protein-restricted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2024-04-26T14:55:13Z</dcterms:modified>
</cp:coreProperties>
</file>