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0F59E-1083-438A-B1CD-13005164C5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601A9-7531-4EC8-AE14-227E94EA7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C5AF4-1118-4B3B-8A96-AE245DBA7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2024-04-27T01:52:09Z</dcterms:modified>
</cp:coreProperties>
</file>