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9582A-34C5-44EB-A7CC-02628A51B2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7262D5-17A3-4F55-90E6-C5F36A40F8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Face adaptation experiment. Data points represent AI of M170 response (Same Identity − Different Identity) averaged across all subjects in right hemisphere SOIs for (A) unfamiliar faces and (B) familiar faces. Error bars represent ±1 standard error. MEG waveforms of one representative subject showing responses to the same and different identity images in the 0° (same viewpoint) condition for (C) unfamiliar and (D) familiar faces.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C476BF-C7DE-40E3-8510-C54B7B0805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364–370,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Face adaptation experiment. Data points represent AI of M170 response (Same Identity − Different Identity)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Face adaptation experiment. Data points represent AI of M170 response (Same Identity − Different Identity)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2024-04-26T15:22:01Z</dcterms:modified>
</cp:coreProperties>
</file>