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4337B-CD25-4E86-98E8-53AAAF0310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B9027-5FF0-4D2B-8D56-EDE89A9DB2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PCR amplification curves with Taqman primers and probe for C. burnetii 16S rRNA gene sequences in Com1-sequence positive bone marrow samples from Birmingham Q fever patients. Red, positive Q Vax control, standard exponential curves/positive. Green/blue, patient 37, truncated exponential curves/positive. Purple, patient 122, truncated exponential curves/positive. Yellow, patient 117, ambiguous curve/negative. Black, non-template control/negative.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QJM vol. 98 no. 1 © Association of Physicians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14BE3A-D0A4-46E4-8AE5-7979BB4A11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1, January 2005, Pages 7–20,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PCR amplification curves with Taqman primers and probe for C. burnetii 16S rRNA gene sequences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PCR amplification curves with Taqman primers and probe for C. burnetii 16S rRNA gene sequences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2024-09-19T08:17:57Z</dcterms:modified>
</cp:coreProperties>
</file>