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10BCA4-9DA9-42C5-9319-0289839A32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8289DF-08FC-4B82-A025-F1ECEEABE23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PCR amplification curves with Taqman primers and probe for C. burnetii 16S rRNA gene sequences in Com1-sequence positive bone marrow samples from Birmingham Q fever patients. Red, positive Q Vax control, standard exponential curves/positive. Green/blue, patient 37, truncated exponential curves/positive. Purple, patient 122, truncated exponential curves/positive. Yellow, patient 117, ambiguous curve/negative. Black, non-template control/negative.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QJM vol. 98 no. 1 © Association of Physicians 2005;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A7AF48-2CC0-4567-8E53-C548EDBE9F8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i0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98, Issue 1, January 2005, Pages 7–20,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https://doi.org/10.1093/qjmed/hci009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PCR amplification curves with Taqman primers and probe for C. burnetii 16S rRNA gene sequences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PCR amplification curves with Taqman primers and probe for C. burnetii 16S rRNA gene sequences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2024-09-20T03:50:55Z</dcterms:modified>
</cp:coreProperties>
</file>