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D64BC-A1C7-42B3-B592-C6AEE91B7B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198C5-F0CD-432A-94F8-D563B551E9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PCR amplification curves with Taqman primers and probe for C. burnetii 16S rRNA gene sequences in Com1-sequence positive bone marrow samples from Birmingham Q fever patients. Red, positive Q Vax control, standard exponential curves/positive. Green/blue, patient 37, truncated exponential curves/positive. Purple, patient 122, truncated exponential curves/positive. Yellow, patient 117, ambiguous curve/negative. Black, non-template control/negative.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QJM vol. 98 no. 1 © Association of Physicians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0D70C-5B24-48A8-89DF-2FD1119B71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1, January 2005, Pages 7–20,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PCR amplification curves with Taqman primers and probe for C. burnetii 16S rRNA gene sequences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PCR amplification curves with Taqman primers and probe for C. burnetii 16S rRNA gene sequences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2024-05-11T02:35:15Z</dcterms:modified>
</cp:coreProperties>
</file>