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FE4588-09A5-4A3E-8987-B98E6C8607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94A183-2E25-4407-B7D7-AC7C24DAC8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1264B1-21B5-4940-B20C-1CC64B619E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2024-04-26T22:13:52Z</dcterms:modified>
</cp:coreProperties>
</file>