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2CCB2F-14FA-4D6C-A200-3DDCEB7891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5D4704-D836-42D8-849C-4A3A9CB1FE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Examples of the major TE types and a general classification scheme. Structural features are presented as follows: LTR retrotransposons – nucleocapsid protein (GAG), envelope protein (ENV), polyprotein (POL) that includes a protease (PRO), integrase (IN), reverse transcriptase (RT), and an RNase H (RH). Non-LTR retrotransposons – nuclear chaperone protein (ORF1), endonuclease domain (EN), RNA polymerase III promoter (A and B), poly-A or other repetitive tail (A(n) or ATTCTRTG(n)). Class II elements – transposase (TPASE), zinc finger domain (ZnF), replicase (REPL), helicase (HELI), polymerase B (PolB), ATPase (ATP), proteins of unknown function (?) and integrase (INT). Coding regions are depicted as boxes. Non-coding regions are depicted as lines. In some instances, the ENV gene in endogenous retroviruses may be missing (dotted line). Triangles represent repeated DNA sequences and the orientation of the triangle reflects the orientation of terminal repeats, if present.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Society for Molecular Biology and Evolution.This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83EE0C-274C-41F7-AEE1-56DD22466C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w2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9, Issue 1, January 2017, Pages 161–177, </a:t>
            </a:r>
            <a:r>
              <a:rPr lang="en-US" altLang="en-US" sz="1000">
                <a:solidFill>
                  <a:srgbClr val="333333"/>
                </a:solidFill>
                <a:hlinkClick r:id="rId3"/>
              </a:rPr>
              <a:t>https://doi.org/10.1093/gbe/evw264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Examples of the major TE types and a general classification scheme. Structural features are presented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Examples of the major TE types and a general classification scheme. Structural features are presented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2024-04-27T00:59:03Z</dcterms:modified>
</cp:coreProperties>
</file>