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0E4AE0-7F3E-4832-98EB-05F7431CB7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60FD3C-1F3D-410F-8930-01E4270AE8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Somatotopic activation for idioms including arm- (in red) and leg-related action words (in blue), compared with the baseline (hash-mark strings), in the early (left panel) and late analysis windows (right panel; P &lt; 0.001, uncorrected). Results are rendered on a standard brain surface.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2008.This is an Open Access article distributed under the terms of the Creative Commons Attribution Non-Commercial License (http://creativecommons.org/licenses/by-nc/2.0/uk/)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930FA7-3561-4A77-9BC3-388C565A15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8, August 2009, Pages 1905–1914,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Somatotopic activation for idioms including arm- (in red) and leg-related action words (in blue), compared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Somatotopic activation for idioms including arm- (in red) and leg-related action words (in blue), compared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2024-04-26T07:20:02Z</dcterms:modified>
</cp:coreProperties>
</file>