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BC71FE-158A-42B3-B90C-90CB856FAB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2726CE-E79A-418B-BCB4-71A16494FA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Upper part: Amplitudes P2 (means and SEM) of event-related potential (ERP) following stimuli of 40%, 50%, and 60% v/v CO2 in the first (left) and second (right) session for AA subjects (black bars) and controls (white bars). Lower part: Grand means of ERP following stimuli of 60% v/v CO2. Graphs are displayed separately for first (left) and second session (right). Results for healthy subjects are indicated by gray lines and results of AA subjects are indicated by black lines. The black horizontal bar indicates the onset and duration of the CO2 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62A674-DF5F-41BC-BF53-FD566C776E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10, October 2007, Pages 2268–2275, </a:t>
            </a:r>
            <a:r>
              <a:rPr lang="en-US" altLang="en-US" sz="1000">
                <a:solidFill>
                  <a:srgbClr val="333333"/>
                </a:solidFill>
                <a:hlinkClick r:id="rId3"/>
              </a:rPr>
              <a:t>https://doi.org/10.1093/cercor/bhl135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Upper part: Amplitudes P2 (means and SEM) of event-related potential (ERP) following stimuli of 40%, 50%,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Upper part: Amplitudes P2 (means and SEM) of event-related potential (ERP) following stimuli of 40%, 50%,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2024-04-27T03:38:00Z</dcterms:modified>
</cp:coreProperties>
</file>