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1896A-2B38-46F4-ABEF-738FAFF0BA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3E142-6999-4E82-848D-65CA6D9248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 5. 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ladder for paraneoplastic itch. aRecommendation based on case reports.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Association of Physicians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A6196E-0F8B-4221-92C0-75E13854F5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g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96, Issue 1, January 2003, Pages 7–26,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https://doi.org/10.1093/qjmed/hcg002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 5.  </a:t>
            </a:r>
            <a:r>
              <a:rPr lang="en-US" altLang="en-US" b="0"/>
              <a:t>Treatment ladder for paraneoplastic itch. </a:t>
            </a:r>
            <a:r>
              <a:rPr lang="en-US" altLang="en-US" b="0" baseline="30000"/>
              <a:t>a</a:t>
            </a:r>
            <a:r>
              <a:rPr lang="en-US" altLang="en-US" b="0"/>
              <a:t>Recommendation based on case reports.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 5.  Treatment ladder for paraneoplastic itch. aRecommendation based on case reports.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2024-09-19T01:26:05Z</dcterms:modified>
</cp:coreProperties>
</file>