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86ACB-500B-4264-ADEA-CC5830F24B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E6697-FDDE-4CDB-BD29-1904F25E00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 5. 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ladder for paraneoplastic itch. aRecommendation based on case reports.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FD28E-3C92-427C-90A0-AAFAFD2361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g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2003, Pages 7–26,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https://doi.org/10.1093/qjmed/hcg002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 5.  </a:t>
            </a:r>
            <a:r>
              <a:rPr lang="en-US" altLang="en-US" b="0"/>
              <a:t>Treatment ladder for paraneoplastic itch. </a:t>
            </a:r>
            <a:r>
              <a:rPr lang="en-US" altLang="en-US" b="0" baseline="30000"/>
              <a:t>a</a:t>
            </a:r>
            <a:r>
              <a:rPr lang="en-US" altLang="en-US" b="0"/>
              <a:t>Recommendation based on case reports.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 5.  Treatment ladder for paraneoplastic itch. aRecommendation based on case reports.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2024-05-08T14:29:03Z</dcterms:modified>
</cp:coreProperties>
</file>