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F9BA63-0EBF-498E-8432-E9244E6785B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DD932D-7DC3-48FC-9BB1-6A5D6214CB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 5. 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Treatment ladder for paraneoplastic itch. aRecommendation based on case reports.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Association of Physicians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2C382D-7BDA-4597-BFC1-8AC3AE004BE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g0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96, Issue 1, January 2003, Pages 7–26,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https://doi.org/10.1093/qjmed/hcg002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 5.  </a:t>
            </a:r>
            <a:r>
              <a:rPr lang="en-US" altLang="en-US" b="0"/>
              <a:t>Treatment ladder for paraneoplastic itch. </a:t>
            </a:r>
            <a:r>
              <a:rPr lang="en-US" altLang="en-US" b="0" baseline="30000"/>
              <a:t>a</a:t>
            </a:r>
            <a:r>
              <a:rPr lang="en-US" altLang="en-US" b="0"/>
              <a:t>Recommendation based on case reports.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 5.  Treatment ladder for paraneoplastic itch. aRecommendation based on case reports.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2024-09-20T02:20:00Z</dcterms:modified>
</cp:coreProperties>
</file>