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AB904-72CD-435C-B770-18BC81CBCC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DC0C5-06C6-4798-8035-DF230CABE6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PEc injection sites and of retrogradely labeled cells in representative target areas. (A) DY crystal applied in the intermediate part of PEc (case MF20L). (B) Injection of CTB green in the caudal part of PEc (case A2R). Scale bar in A and B (shown in B) = 500 μm. (C) DY-labeled cells in area PE after a crystal application in case MF20L. Scale bar = 300 μm. Inset: (D) Higher magnification (×20) of DY-labeled cells in area PE after placing a DY crystal in case MF20L. Scale bar = 200 μm. (E) CTB green–labeled cells in layer III of area 23 after injection in case A2R.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F0D52-78D0-4999-8F29-2121C49215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2592–2604, </a:t>
            </a:r>
            <a:r>
              <a:rPr lang="en-US" altLang="en-US" sz="1000">
                <a:solidFill>
                  <a:srgbClr val="333333"/>
                </a:solidFill>
                <a:hlinkClick r:id="rId3"/>
              </a:rPr>
              <a:t>https://doi.org/10.1093/cercor/bhq007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PEc injection sites and of retrogradely labeled cells in representative target areas.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Photomicrographs of PEc injection sites and of retrogradely labeled cells in representative target areas.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2024-04-26T09:13:10Z</dcterms:modified>
</cp:coreProperties>
</file>